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66248" cy="3744416"/>
          </a:xfrm>
        </p:spPr>
        <p:txBody>
          <a:bodyPr/>
          <a:lstStyle/>
          <a:p>
            <a:pPr algn="ctr"/>
            <a:r>
              <a:rPr lang="ru-RU" sz="6000" dirty="0" smtClean="0"/>
              <a:t>ДЛИНА ОКРУЖНОСТИ И ПЛОЩАДЬ КРУГА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6497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824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828675"/>
            <a:ext cx="693420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559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4372168"/>
            <a:ext cx="8352927" cy="1865144"/>
          </a:xfrm>
        </p:spPr>
        <p:txBody>
          <a:bodyPr/>
          <a:lstStyle/>
          <a:p>
            <a:pPr algn="ctr"/>
            <a:r>
              <a:rPr lang="ru-RU" sz="3200" dirty="0"/>
              <a:t>Задание: Отметьте на листах самооценки результаты математического диктанта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1.	Какую фигуру называют окружностью? кругом?</a:t>
            </a:r>
          </a:p>
          <a:p>
            <a:r>
              <a:rPr lang="ru-RU" dirty="0"/>
              <a:t>2.	Что называют радиусом окружности? Диаметром окружности?</a:t>
            </a:r>
          </a:p>
          <a:p>
            <a:r>
              <a:rPr lang="ru-RU" dirty="0"/>
              <a:t>3.	Как измерить длину окружности? (используем нить)</a:t>
            </a:r>
          </a:p>
          <a:p>
            <a:r>
              <a:rPr lang="ru-RU" dirty="0"/>
              <a:t>4.	А как вычислить длину окружности, если нет нити?</a:t>
            </a:r>
          </a:p>
          <a:p>
            <a:r>
              <a:rPr lang="ru-RU" dirty="0"/>
              <a:t>5.	Что называют площадью фигуры?</a:t>
            </a:r>
          </a:p>
          <a:p>
            <a:r>
              <a:rPr lang="ru-RU" dirty="0"/>
              <a:t>6.	Какова площадь окружности?</a:t>
            </a:r>
          </a:p>
        </p:txBody>
      </p:sp>
    </p:spTree>
    <p:extLst>
      <p:ext uri="{BB962C8B-B14F-4D97-AF65-F5344CB8AC3E}">
        <p14:creationId xmlns:p14="http://schemas.microsoft.com/office/powerpoint/2010/main" val="10733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61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8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702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372168"/>
            <a:ext cx="8712968" cy="2009160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>параграф 24 </a:t>
            </a:r>
            <a:br>
              <a:rPr lang="ru-RU" dirty="0" smtClean="0"/>
            </a:br>
            <a:r>
              <a:rPr lang="ru-RU" dirty="0" smtClean="0"/>
              <a:t>№ 868, 869, 873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416823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405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</TotalTime>
  <Words>18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ДЛИНА ОКРУЖНОСТИ И ПЛОЩАДЬ КРУГА</vt:lpstr>
      <vt:lpstr>Презентация PowerPoint</vt:lpstr>
      <vt:lpstr>Презентация PowerPoint</vt:lpstr>
      <vt:lpstr>Задание: Отметьте на листах самооценки результаты математического диктанта</vt:lpstr>
      <vt:lpstr>Презентация PowerPoint</vt:lpstr>
      <vt:lpstr>Презентация PowerPoint</vt:lpstr>
      <vt:lpstr>Презентация PowerPoint</vt:lpstr>
      <vt:lpstr>Домашнее задание параграф 24  № 868, 869, 873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ДЛИНА ОКРУЖНОСТИ И ПЛОЩАДЬ КРУГА</dc:title>
  <dc:creator>Александра</dc:creator>
  <cp:lastModifiedBy>Александра</cp:lastModifiedBy>
  <cp:revision>4</cp:revision>
  <dcterms:created xsi:type="dcterms:W3CDTF">2018-05-12T18:00:19Z</dcterms:created>
  <dcterms:modified xsi:type="dcterms:W3CDTF">2018-05-12T18:37:39Z</dcterms:modified>
</cp:coreProperties>
</file>